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5"/>
  </p:notesMasterIdLst>
  <p:handoutMasterIdLst>
    <p:handoutMasterId r:id="rId79"/>
  </p:handoutMasterIdLst>
  <p:sldIdLst>
    <p:sldId id="256" r:id="rId4"/>
    <p:sldId id="258" r:id="rId5"/>
    <p:sldId id="257" r:id="rId6"/>
    <p:sldId id="259" r:id="rId7"/>
    <p:sldId id="260" r:id="rId8"/>
    <p:sldId id="261" r:id="rId9"/>
    <p:sldId id="262" r:id="rId10"/>
    <p:sldId id="274" r:id="rId11"/>
    <p:sldId id="276" r:id="rId12"/>
    <p:sldId id="277" r:id="rId13"/>
    <p:sldId id="279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301" r:id="rId32"/>
    <p:sldId id="303" r:id="rId33"/>
    <p:sldId id="305" r:id="rId34"/>
    <p:sldId id="306" r:id="rId35"/>
    <p:sldId id="307" r:id="rId36"/>
    <p:sldId id="308" r:id="rId37"/>
    <p:sldId id="309" r:id="rId38"/>
    <p:sldId id="310" r:id="rId39"/>
    <p:sldId id="311" r:id="rId40"/>
    <p:sldId id="312" r:id="rId41"/>
    <p:sldId id="313" r:id="rId42"/>
    <p:sldId id="314" r:id="rId43"/>
    <p:sldId id="315" r:id="rId44"/>
    <p:sldId id="316" r:id="rId45"/>
    <p:sldId id="317" r:id="rId46"/>
    <p:sldId id="318" r:id="rId47"/>
    <p:sldId id="319" r:id="rId48"/>
    <p:sldId id="320" r:id="rId49"/>
    <p:sldId id="321" r:id="rId50"/>
    <p:sldId id="322" r:id="rId51"/>
    <p:sldId id="324" r:id="rId52"/>
    <p:sldId id="329" r:id="rId53"/>
    <p:sldId id="448" r:id="rId54"/>
    <p:sldId id="450" r:id="rId56"/>
    <p:sldId id="451" r:id="rId57"/>
    <p:sldId id="452" r:id="rId58"/>
    <p:sldId id="453" r:id="rId59"/>
    <p:sldId id="454" r:id="rId60"/>
    <p:sldId id="455" r:id="rId61"/>
    <p:sldId id="456" r:id="rId62"/>
    <p:sldId id="457" r:id="rId63"/>
    <p:sldId id="458" r:id="rId64"/>
    <p:sldId id="459" r:id="rId65"/>
    <p:sldId id="460" r:id="rId66"/>
    <p:sldId id="461" r:id="rId67"/>
    <p:sldId id="462" r:id="rId68"/>
    <p:sldId id="463" r:id="rId69"/>
    <p:sldId id="464" r:id="rId70"/>
    <p:sldId id="465" r:id="rId71"/>
    <p:sldId id="466" r:id="rId72"/>
    <p:sldId id="467" r:id="rId73"/>
    <p:sldId id="468" r:id="rId74"/>
    <p:sldId id="469" r:id="rId75"/>
    <p:sldId id="470" r:id="rId76"/>
    <p:sldId id="471" r:id="rId77"/>
    <p:sldId id="472" r:id="rId78"/>
  </p:sldIdLst>
  <p:sldSz cx="7559675" cy="10259695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3231"/>
        <p:guide pos="23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5.xml"/><Relationship Id="rId79" Type="http://schemas.openxmlformats.org/officeDocument/2006/relationships/handoutMaster" Target="handoutMasters/handoutMaster1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92031" y="1143000"/>
            <a:ext cx="2273938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2F650B-2009-F746-828B-29A4399531A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4" Type="http://schemas.openxmlformats.org/officeDocument/2006/relationships/tags" Target="../tags/tag32.xml"/><Relationship Id="rId33" Type="http://schemas.openxmlformats.org/officeDocument/2006/relationships/tags" Target="../tags/tag31.xml"/><Relationship Id="rId32" Type="http://schemas.openxmlformats.org/officeDocument/2006/relationships/tags" Target="../tags/tag30.xml"/><Relationship Id="rId31" Type="http://schemas.openxmlformats.org/officeDocument/2006/relationships/tags" Target="../tags/tag29.xml"/><Relationship Id="rId30" Type="http://schemas.openxmlformats.org/officeDocument/2006/relationships/tags" Target="../tags/tag28.xml"/><Relationship Id="rId3" Type="http://schemas.openxmlformats.org/officeDocument/2006/relationships/image" Target="../media/image1.png"/><Relationship Id="rId29" Type="http://schemas.openxmlformats.org/officeDocument/2006/relationships/tags" Target="../tags/tag27.xml"/><Relationship Id="rId28" Type="http://schemas.openxmlformats.org/officeDocument/2006/relationships/tags" Target="../tags/tag26.xml"/><Relationship Id="rId27" Type="http://schemas.openxmlformats.org/officeDocument/2006/relationships/tags" Target="../tags/tag25.xml"/><Relationship Id="rId26" Type="http://schemas.openxmlformats.org/officeDocument/2006/relationships/tags" Target="../tags/tag24.xml"/><Relationship Id="rId25" Type="http://schemas.openxmlformats.org/officeDocument/2006/relationships/tags" Target="../tags/tag23.xml"/><Relationship Id="rId24" Type="http://schemas.openxmlformats.org/officeDocument/2006/relationships/tags" Target="../tags/tag22.xml"/><Relationship Id="rId23" Type="http://schemas.openxmlformats.org/officeDocument/2006/relationships/tags" Target="../tags/tag21.xml"/><Relationship Id="rId22" Type="http://schemas.openxmlformats.org/officeDocument/2006/relationships/tags" Target="../tags/tag20.xml"/><Relationship Id="rId21" Type="http://schemas.openxmlformats.org/officeDocument/2006/relationships/tags" Target="../tags/tag19.xml"/><Relationship Id="rId20" Type="http://schemas.openxmlformats.org/officeDocument/2006/relationships/tags" Target="../tags/tag18.xml"/><Relationship Id="rId2" Type="http://schemas.openxmlformats.org/officeDocument/2006/relationships/tags" Target="../tags/tag1.xml"/><Relationship Id="rId19" Type="http://schemas.openxmlformats.org/officeDocument/2006/relationships/tags" Target="../tags/tag17.xml"/><Relationship Id="rId18" Type="http://schemas.openxmlformats.org/officeDocument/2006/relationships/tags" Target="../tags/tag16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1.png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image" Target="../media/image1.png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041" y="1679205"/>
            <a:ext cx="5670244" cy="3572169"/>
          </a:xfrm>
        </p:spPr>
        <p:txBody>
          <a:bodyPr anchor="b"/>
          <a:lstStyle>
            <a:lvl1pPr algn="ctr">
              <a:defRPr sz="372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45041" y="5389131"/>
            <a:ext cx="5670244" cy="2477241"/>
          </a:xfrm>
        </p:spPr>
        <p:txBody>
          <a:bodyPr/>
          <a:lstStyle>
            <a:lvl1pPr marL="0" indent="0" algn="ctr">
              <a:buNone/>
              <a:defRPr sz="1490"/>
            </a:lvl1pPr>
            <a:lvl2pPr marL="283210" indent="0" algn="ctr">
              <a:buNone/>
              <a:defRPr sz="1240"/>
            </a:lvl2pPr>
            <a:lvl3pPr marL="567055" indent="0" algn="ctr">
              <a:buNone/>
              <a:defRPr sz="1115"/>
            </a:lvl3pPr>
            <a:lvl4pPr marL="850265" indent="0" algn="ctr">
              <a:buNone/>
              <a:defRPr sz="990"/>
            </a:lvl4pPr>
            <a:lvl5pPr marL="1134110" indent="0" algn="ctr">
              <a:buNone/>
              <a:defRPr sz="990"/>
            </a:lvl5pPr>
            <a:lvl6pPr marL="1417320" indent="0" algn="ctr">
              <a:buNone/>
              <a:defRPr sz="990"/>
            </a:lvl6pPr>
            <a:lvl7pPr marL="1701165" indent="0" algn="ctr">
              <a:buNone/>
              <a:defRPr sz="990"/>
            </a:lvl7pPr>
            <a:lvl8pPr marL="1984375" indent="0" algn="ctr">
              <a:buNone/>
              <a:defRPr sz="990"/>
            </a:lvl8pPr>
            <a:lvl9pPr marL="2268220" indent="0" algn="ctr">
              <a:buNone/>
              <a:defRPr sz="99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481236" y="410895"/>
            <a:ext cx="1701073" cy="875466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8016" y="410895"/>
            <a:ext cx="5004606" cy="875466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239"/>
            <a:ext cx="7559498" cy="10259454"/>
          </a:xfrm>
          <a:prstGeom prst="rect">
            <a:avLst/>
          </a:prstGeom>
        </p:spPr>
      </p:pic>
      <p:sp>
        <p:nvSpPr>
          <p:cNvPr id="8" name="任意形状 46"/>
          <p:cNvSpPr/>
          <p:nvPr>
            <p:custDataLst>
              <p:tags r:id="rId4"/>
            </p:custDataLst>
          </p:nvPr>
        </p:nvSpPr>
        <p:spPr>
          <a:xfrm>
            <a:off x="881059" y="1787409"/>
            <a:ext cx="5839478" cy="6222325"/>
          </a:xfrm>
          <a:custGeom>
            <a:avLst/>
            <a:gdLst>
              <a:gd name="connsiteX0" fmla="*/ 0 w 9417722"/>
              <a:gd name="connsiteY0" fmla="*/ 0 h 4159257"/>
              <a:gd name="connsiteX1" fmla="*/ 8369342 w 9417722"/>
              <a:gd name="connsiteY1" fmla="*/ 0 h 4159257"/>
              <a:gd name="connsiteX2" fmla="*/ 9417722 w 9417722"/>
              <a:gd name="connsiteY2" fmla="*/ 1139148 h 4159257"/>
              <a:gd name="connsiteX3" fmla="*/ 9417722 w 9417722"/>
              <a:gd name="connsiteY3" fmla="*/ 4159257 h 4159257"/>
              <a:gd name="connsiteX4" fmla="*/ 1240530 w 9417722"/>
              <a:gd name="connsiteY4" fmla="*/ 4159257 h 4159257"/>
              <a:gd name="connsiteX5" fmla="*/ 0 w 9417722"/>
              <a:gd name="connsiteY5" fmla="*/ 2811324 h 415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17722" h="4159257">
                <a:moveTo>
                  <a:pt x="0" y="0"/>
                </a:moveTo>
                <a:lnTo>
                  <a:pt x="8369342" y="0"/>
                </a:lnTo>
                <a:lnTo>
                  <a:pt x="9417722" y="1139148"/>
                </a:lnTo>
                <a:lnTo>
                  <a:pt x="9417722" y="4159257"/>
                </a:lnTo>
                <a:lnTo>
                  <a:pt x="1240530" y="4159257"/>
                </a:lnTo>
                <a:lnTo>
                  <a:pt x="0" y="2811324"/>
                </a:lnTo>
                <a:close/>
              </a:path>
            </a:pathLst>
          </a:custGeom>
          <a:solidFill>
            <a:schemeClr val="accent1">
              <a:alpha val="69804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115"/>
          </a:p>
        </p:txBody>
      </p:sp>
      <p:sp>
        <p:nvSpPr>
          <p:cNvPr id="20" name="平行四边形 19"/>
          <p:cNvSpPr/>
          <p:nvPr>
            <p:custDataLst>
              <p:tags r:id="rId5"/>
            </p:custDataLst>
          </p:nvPr>
        </p:nvSpPr>
        <p:spPr>
          <a:xfrm>
            <a:off x="319711" y="4721360"/>
            <a:ext cx="1357985" cy="212794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21" name="平行四边形 20"/>
          <p:cNvSpPr/>
          <p:nvPr>
            <p:custDataLst>
              <p:tags r:id="rId6"/>
            </p:custDataLst>
          </p:nvPr>
        </p:nvSpPr>
        <p:spPr>
          <a:xfrm>
            <a:off x="518153" y="5039600"/>
            <a:ext cx="1357985" cy="212794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22" name="平行四边形 21"/>
          <p:cNvSpPr/>
          <p:nvPr>
            <p:custDataLst>
              <p:tags r:id="rId7"/>
            </p:custDataLst>
          </p:nvPr>
        </p:nvSpPr>
        <p:spPr>
          <a:xfrm>
            <a:off x="101977" y="5358791"/>
            <a:ext cx="1357985" cy="212794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8"/>
            </p:custDataLst>
          </p:nvPr>
        </p:nvSpPr>
        <p:spPr>
          <a:xfrm rot="10800000">
            <a:off x="5952457" y="5342641"/>
            <a:ext cx="1357985" cy="212794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25" name="平行四边形 24"/>
          <p:cNvSpPr/>
          <p:nvPr>
            <p:custDataLst>
              <p:tags r:id="rId9"/>
            </p:custDataLst>
          </p:nvPr>
        </p:nvSpPr>
        <p:spPr>
          <a:xfrm rot="10800000">
            <a:off x="5754015" y="5023451"/>
            <a:ext cx="1357985" cy="212794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26" name="平行四边形 25"/>
          <p:cNvSpPr/>
          <p:nvPr>
            <p:custDataLst>
              <p:tags r:id="rId10"/>
            </p:custDataLst>
          </p:nvPr>
        </p:nvSpPr>
        <p:spPr>
          <a:xfrm rot="10800000">
            <a:off x="6170191" y="4705210"/>
            <a:ext cx="1357985" cy="212794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28" name="Oval 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008514" y="3375250"/>
            <a:ext cx="1545796" cy="3729589"/>
          </a:xfrm>
          <a:prstGeom prst="ellipse">
            <a:avLst/>
          </a:prstGeom>
          <a:noFill/>
          <a:ln w="3175" cap="flat">
            <a:solidFill>
              <a:srgbClr val="FFFFFF">
                <a:alpha val="34902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29" name="Oval 6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932524" y="3184305"/>
            <a:ext cx="1694627" cy="4109578"/>
          </a:xfrm>
          <a:prstGeom prst="ellipse">
            <a:avLst/>
          </a:prstGeom>
          <a:noFill/>
          <a:ln w="3175" cap="flat">
            <a:solidFill>
              <a:srgbClr val="FFFFFF">
                <a:alpha val="33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30" name="Oval 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844721" y="2980061"/>
            <a:ext cx="1869838" cy="4519016"/>
          </a:xfrm>
          <a:prstGeom prst="ellipse">
            <a:avLst/>
          </a:prstGeom>
          <a:noFill/>
          <a:ln w="3175" cap="flat">
            <a:solidFill>
              <a:srgbClr val="FFFFFF">
                <a:alpha val="31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31" name="Oval 8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754163" y="2747318"/>
            <a:ext cx="2050956" cy="4976902"/>
          </a:xfrm>
          <a:prstGeom prst="ellipse">
            <a:avLst/>
          </a:prstGeom>
          <a:noFill/>
          <a:ln w="3175" cap="flat">
            <a:solidFill>
              <a:srgbClr val="FFFFFF">
                <a:alpha val="29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32" name="Oval 9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649036" y="2501276"/>
            <a:ext cx="2261603" cy="5477537"/>
          </a:xfrm>
          <a:prstGeom prst="ellipse">
            <a:avLst/>
          </a:prstGeom>
          <a:noFill/>
          <a:ln w="3175" cap="flat">
            <a:solidFill>
              <a:srgbClr val="FFFFFF">
                <a:alpha val="27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33" name="Oval 10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535247" y="2233384"/>
            <a:ext cx="2489180" cy="6013321"/>
          </a:xfrm>
          <a:prstGeom prst="ellipse">
            <a:avLst/>
          </a:prstGeom>
          <a:noFill/>
          <a:ln w="3175" cap="flat">
            <a:solidFill>
              <a:srgbClr val="FFFFFF">
                <a:alpha val="25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34" name="Oval 11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412403" y="1922743"/>
            <a:ext cx="2734870" cy="6626053"/>
          </a:xfrm>
          <a:prstGeom prst="ellipse">
            <a:avLst/>
          </a:prstGeom>
          <a:noFill/>
          <a:ln w="3175" cap="flat">
            <a:solidFill>
              <a:srgbClr val="FFFFFF">
                <a:alpha val="23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35" name="Oval 12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274990" y="1598802"/>
            <a:ext cx="3012452" cy="7282484"/>
          </a:xfrm>
          <a:prstGeom prst="ellipse">
            <a:avLst/>
          </a:prstGeom>
          <a:noFill/>
          <a:ln w="3175" cap="flat">
            <a:solidFill>
              <a:srgbClr val="FFFFFF">
                <a:alpha val="21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36" name="Oval 13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123009" y="1232113"/>
            <a:ext cx="3313264" cy="8008262"/>
          </a:xfrm>
          <a:prstGeom prst="ellipse">
            <a:avLst/>
          </a:prstGeom>
          <a:noFill/>
          <a:ln w="3175" cap="flat">
            <a:solidFill>
              <a:srgbClr val="FFFFFF">
                <a:alpha val="19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37" name="Oval 14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956460" y="830275"/>
            <a:ext cx="3646362" cy="8811938"/>
          </a:xfrm>
          <a:prstGeom prst="ellipse">
            <a:avLst/>
          </a:prstGeom>
          <a:noFill/>
          <a:ln w="3175" cap="flat">
            <a:solidFill>
              <a:srgbClr val="FFFFFF">
                <a:alpha val="17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38" name="Oval 15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1775342" y="393288"/>
            <a:ext cx="4008596" cy="9692562"/>
          </a:xfrm>
          <a:prstGeom prst="ellipse">
            <a:avLst/>
          </a:prstGeom>
          <a:noFill/>
          <a:ln w="3175" cap="flat">
            <a:solidFill>
              <a:srgbClr val="FFFFFF">
                <a:alpha val="15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39" name="Oval 16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576901" y="-100697"/>
            <a:ext cx="4405873" cy="10672933"/>
          </a:xfrm>
          <a:prstGeom prst="ellipse">
            <a:avLst/>
          </a:prstGeom>
          <a:noFill/>
          <a:ln w="3175" cap="flat">
            <a:solidFill>
              <a:srgbClr val="FFFFFF">
                <a:alpha val="13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40" name="Oval 17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1354836" y="-622232"/>
            <a:ext cx="4850004" cy="11723601"/>
          </a:xfrm>
          <a:prstGeom prst="ellipse">
            <a:avLst/>
          </a:prstGeom>
          <a:noFill/>
          <a:ln w="3175" cap="flat">
            <a:solidFill>
              <a:srgbClr val="FFFFFF">
                <a:alpha val="11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42" name="Oval 19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846526" y="-1862895"/>
            <a:ext cx="5867017" cy="14204928"/>
          </a:xfrm>
          <a:prstGeom prst="ellipse">
            <a:avLst/>
          </a:prstGeom>
          <a:noFill/>
          <a:ln w="3175" cap="flat">
            <a:solidFill>
              <a:srgbClr val="FFFFFF">
                <a:alpha val="7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43" name="Oval 20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54376" y="-2574423"/>
            <a:ext cx="6451316" cy="15621336"/>
          </a:xfrm>
          <a:prstGeom prst="ellipse">
            <a:avLst/>
          </a:prstGeom>
          <a:noFill/>
          <a:ln w="3175" cap="flat">
            <a:solidFill>
              <a:srgbClr val="FFFFFF">
                <a:alpha val="5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697" tIns="28348" rIns="56697" bIns="28348" numCol="1" anchor="t" anchorCtr="0" compatLnSpc="1"/>
          <a:lstStyle/>
          <a:p>
            <a:endParaRPr lang="zh-CN" altLang="en-US" sz="1115"/>
          </a:p>
        </p:txBody>
      </p:sp>
      <p:sp>
        <p:nvSpPr>
          <p:cNvPr id="47" name="椭圆 46"/>
          <p:cNvSpPr/>
          <p:nvPr>
            <p:custDataLst>
              <p:tags r:id="rId26"/>
            </p:custDataLst>
          </p:nvPr>
        </p:nvSpPr>
        <p:spPr>
          <a:xfrm>
            <a:off x="3647937" y="6798948"/>
            <a:ext cx="264195" cy="6374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/>
          </a:p>
        </p:txBody>
      </p:sp>
      <p:sp>
        <p:nvSpPr>
          <p:cNvPr id="48" name="等腰三角形 105"/>
          <p:cNvSpPr/>
          <p:nvPr>
            <p:custDataLst>
              <p:tags r:id="rId27"/>
            </p:custDataLst>
          </p:nvPr>
        </p:nvSpPr>
        <p:spPr>
          <a:xfrm flipV="1">
            <a:off x="3716053" y="6991792"/>
            <a:ext cx="127176" cy="26409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 dirty="0"/>
          </a:p>
        </p:txBody>
      </p:sp>
      <p:cxnSp>
        <p:nvCxnSpPr>
          <p:cNvPr id="49" name="直线连接符 49"/>
          <p:cNvCxnSpPr/>
          <p:nvPr>
            <p:custDataLst>
              <p:tags r:id="rId28"/>
            </p:custDataLst>
          </p:nvPr>
        </p:nvCxnSpPr>
        <p:spPr>
          <a:xfrm>
            <a:off x="6264100" y="1837368"/>
            <a:ext cx="515632" cy="1261845"/>
          </a:xfrm>
          <a:prstGeom prst="line">
            <a:avLst/>
          </a:prstGeom>
          <a:ln w="28575">
            <a:solidFill>
              <a:schemeClr val="accent1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线连接符 50"/>
          <p:cNvCxnSpPr/>
          <p:nvPr>
            <p:custDataLst>
              <p:tags r:id="rId29"/>
            </p:custDataLst>
          </p:nvPr>
        </p:nvCxnSpPr>
        <p:spPr>
          <a:xfrm>
            <a:off x="998810" y="6813586"/>
            <a:ext cx="515632" cy="1261845"/>
          </a:xfrm>
          <a:prstGeom prst="line">
            <a:avLst/>
          </a:prstGeom>
          <a:ln w="28575">
            <a:solidFill>
              <a:srgbClr val="2A56D6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0"/>
            </p:custDataLst>
          </p:nvPr>
        </p:nvSpPr>
        <p:spPr>
          <a:xfrm>
            <a:off x="1823296" y="2937449"/>
            <a:ext cx="4016180" cy="2317475"/>
          </a:xfrm>
        </p:spPr>
        <p:txBody>
          <a:bodyPr lIns="101600" tIns="38100" rIns="25400" bIns="38100" anchor="ctr" anchorCtr="0">
            <a:noAutofit/>
          </a:bodyPr>
          <a:lstStyle>
            <a:lvl1pPr algn="ctr">
              <a:lnSpc>
                <a:spcPct val="130000"/>
              </a:lnSpc>
              <a:defRPr sz="6615" spc="200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1"/>
            </p:custDataLst>
          </p:nvPr>
        </p:nvSpPr>
        <p:spPr>
          <a:xfrm>
            <a:off x="1831081" y="5389646"/>
            <a:ext cx="4008395" cy="125686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30000"/>
              </a:lnSpc>
              <a:buNone/>
              <a:defRPr sz="1155" u="none" strike="noStrike" kern="1200" cap="none" spc="200" normalizeH="0" baseline="0">
                <a:solidFill>
                  <a:schemeClr val="bg1"/>
                </a:solidFill>
                <a:uFillTx/>
              </a:defRPr>
            </a:lvl1pPr>
            <a:lvl2pPr marL="377825" indent="0" algn="ctr">
              <a:buNone/>
              <a:defRPr sz="1655"/>
            </a:lvl2pPr>
            <a:lvl3pPr marL="755650" indent="0" algn="ctr">
              <a:buNone/>
              <a:defRPr sz="1490"/>
            </a:lvl3pPr>
            <a:lvl4pPr marL="1134110" indent="0" algn="ctr">
              <a:buNone/>
              <a:defRPr sz="1325"/>
            </a:lvl4pPr>
            <a:lvl5pPr marL="1511935" indent="0" algn="ctr">
              <a:buNone/>
              <a:defRPr sz="1325"/>
            </a:lvl5pPr>
            <a:lvl6pPr marL="1889760" indent="0" algn="ctr">
              <a:buNone/>
              <a:defRPr sz="1325"/>
            </a:lvl6pPr>
            <a:lvl7pPr marL="2267585" indent="0" algn="ctr">
              <a:buNone/>
              <a:defRPr sz="1325"/>
            </a:lvl7pPr>
            <a:lvl8pPr marL="2646045" indent="0" algn="ctr">
              <a:buNone/>
              <a:defRPr sz="1325"/>
            </a:lvl8pPr>
            <a:lvl9pPr marL="3023870" indent="0" algn="ctr">
              <a:buNone/>
              <a:defRPr sz="132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15362" y="663086"/>
            <a:ext cx="6728952" cy="66118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98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15362" y="1424970"/>
            <a:ext cx="6728952" cy="8061905"/>
          </a:xfrm>
        </p:spPr>
        <p:txBody>
          <a:bodyPr vert="horz" lIns="101600" tIns="0" rIns="82550" bIns="0" rtlCol="0">
            <a:noAutofit/>
          </a:bodyPr>
          <a:lstStyle>
            <a:lvl1pPr marL="189230" marR="0" lvl="0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67055" marR="0" lvl="1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944880" marR="0" lvl="2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322705" marR="0" lvl="3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701165" marR="0" lvl="4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7559675" cy="1028819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95000">
                <a:schemeClr val="tx2">
                  <a:lumMod val="50000"/>
                  <a:alpha val="39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15"/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2849539" y="1803613"/>
            <a:ext cx="1059675" cy="2556711"/>
          </a:xfrm>
          <a:prstGeom prst="ellipse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15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圆角矩形 27"/>
          <p:cNvSpPr/>
          <p:nvPr>
            <p:custDataLst>
              <p:tags r:id="rId8"/>
            </p:custDataLst>
          </p:nvPr>
        </p:nvSpPr>
        <p:spPr>
          <a:xfrm>
            <a:off x="3466820" y="5487777"/>
            <a:ext cx="626036" cy="683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15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2216700" y="7017564"/>
            <a:ext cx="3167423" cy="1163762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30000"/>
              </a:lnSpc>
              <a:buNone/>
              <a:defRPr kumimoji="0" lang="zh-CN" altLang="en-US" sz="1155" b="0" i="0" u="none" strike="noStrike" kern="1200" cap="none" spc="200" normalizeH="0" baseline="0" noProof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377825" indent="0">
              <a:buNone/>
              <a:defRPr sz="1655">
                <a:solidFill>
                  <a:schemeClr val="tx1">
                    <a:tint val="75000"/>
                  </a:schemeClr>
                </a:solidFill>
              </a:defRPr>
            </a:lvl2pPr>
            <a:lvl3pPr marL="755650" indent="0">
              <a:buNone/>
              <a:defRPr sz="1490">
                <a:solidFill>
                  <a:schemeClr val="tx1">
                    <a:tint val="75000"/>
                  </a:schemeClr>
                </a:solidFill>
              </a:defRPr>
            </a:lvl3pPr>
            <a:lvl4pPr marL="113411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4pPr>
            <a:lvl5pPr marL="151193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5pPr>
            <a:lvl6pPr marL="188976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6pPr>
            <a:lvl7pPr marL="226758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7pPr>
            <a:lvl8pPr marL="264604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8pPr>
            <a:lvl9pPr marL="302387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16700" y="5680288"/>
            <a:ext cx="3167423" cy="1266571"/>
          </a:xfrm>
        </p:spPr>
        <p:txBody>
          <a:bodyPr lIns="101600" tIns="38100" rIns="63500" bIns="38100" anchor="b" anchorCtr="0">
            <a:noAutofit/>
          </a:bodyPr>
          <a:lstStyle>
            <a:lvl1pPr algn="ctr">
              <a:lnSpc>
                <a:spcPct val="130000"/>
              </a:lnSpc>
              <a:defRPr sz="3305" u="none" strike="noStrike" kern="1200" cap="none" spc="200" normalizeH="0" baseline="0">
                <a:solidFill>
                  <a:schemeClr val="bg1"/>
                </a:solidFill>
                <a:uFillTx/>
                <a:latin typeface="汉仪旗黑-85S" panose="00020600040101010101" pitchFamily="18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15362" y="663086"/>
            <a:ext cx="6728952" cy="66118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98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15391" y="1424970"/>
            <a:ext cx="3275885" cy="8061905"/>
          </a:xfrm>
        </p:spPr>
        <p:txBody>
          <a:bodyPr vert="horz" lIns="101600" tIns="0" rIns="82550" bIns="0" rtlCol="0">
            <a:noAutofit/>
          </a:bodyPr>
          <a:lstStyle>
            <a:lvl1pPr marL="189230" marR="0" lvl="0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67055" marR="0" lvl="1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944880" marR="0" lvl="2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322705" marR="0" lvl="3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701165" marR="0" lvl="4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3868429" y="1424970"/>
            <a:ext cx="3275885" cy="8061905"/>
          </a:xfrm>
        </p:spPr>
        <p:txBody>
          <a:bodyPr>
            <a:noAutofit/>
          </a:bodyPr>
          <a:lstStyle>
            <a:lvl1pPr>
              <a:defRPr sz="1325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325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325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325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325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15362" y="663086"/>
            <a:ext cx="6728952" cy="66118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98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15391" y="1424970"/>
            <a:ext cx="3275885" cy="569988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55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377825" indent="0">
              <a:buNone/>
              <a:defRPr sz="1655" b="1"/>
            </a:lvl2pPr>
            <a:lvl3pPr marL="755650" indent="0">
              <a:buNone/>
              <a:defRPr sz="1490" b="1"/>
            </a:lvl3pPr>
            <a:lvl4pPr marL="1134110" indent="0">
              <a:buNone/>
              <a:defRPr sz="1325" b="1"/>
            </a:lvl4pPr>
            <a:lvl5pPr marL="1511935" indent="0">
              <a:buNone/>
              <a:defRPr sz="1325" b="1"/>
            </a:lvl5pPr>
            <a:lvl6pPr marL="1889760" indent="0">
              <a:buNone/>
              <a:defRPr sz="1325" b="1"/>
            </a:lvl6pPr>
            <a:lvl7pPr marL="2267585" indent="0">
              <a:buNone/>
              <a:defRPr sz="1325" b="1"/>
            </a:lvl7pPr>
            <a:lvl8pPr marL="2646045" indent="0">
              <a:buNone/>
              <a:defRPr sz="1325" b="1"/>
            </a:lvl8pPr>
            <a:lvl9pPr marL="3023870" indent="0">
              <a:buNone/>
              <a:defRPr sz="132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15388" y="2104187"/>
            <a:ext cx="3275859" cy="7382480"/>
          </a:xfrm>
        </p:spPr>
        <p:txBody>
          <a:bodyPr vert="horz" lIns="101600" tIns="0" rIns="82550" bIns="0" rtlCol="0">
            <a:noAutofit/>
          </a:bodyPr>
          <a:lstStyle>
            <a:lvl1pPr marL="189230" marR="0" lvl="0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67055" marR="0" lvl="1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944880" marR="0" lvl="2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322705" marR="0" lvl="3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701165" marR="0" lvl="4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3866490" y="1424970"/>
            <a:ext cx="3275885" cy="569988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655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377825" indent="0">
              <a:buNone/>
              <a:defRPr sz="1655" b="1"/>
            </a:lvl2pPr>
            <a:lvl3pPr marL="755650" indent="0">
              <a:buNone/>
              <a:defRPr sz="1490" b="1"/>
            </a:lvl3pPr>
            <a:lvl4pPr marL="1134110" indent="0">
              <a:buNone/>
              <a:defRPr sz="1325" b="1"/>
            </a:lvl4pPr>
            <a:lvl5pPr marL="1511935" indent="0">
              <a:buNone/>
              <a:defRPr sz="1325" b="1"/>
            </a:lvl5pPr>
            <a:lvl6pPr marL="1889760" indent="0">
              <a:buNone/>
              <a:defRPr sz="1325" b="1"/>
            </a:lvl6pPr>
            <a:lvl7pPr marL="2267585" indent="0">
              <a:buNone/>
              <a:defRPr sz="1325" b="1"/>
            </a:lvl7pPr>
            <a:lvl8pPr marL="2646045" indent="0">
              <a:buNone/>
              <a:defRPr sz="1325" b="1"/>
            </a:lvl8pPr>
            <a:lvl9pPr marL="3023870" indent="0">
              <a:buNone/>
              <a:defRPr sz="132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3866490" y="2104187"/>
            <a:ext cx="3275885" cy="7382480"/>
          </a:xfrm>
        </p:spPr>
        <p:txBody>
          <a:bodyPr vert="horz" lIns="101600" tIns="0" rIns="82550" bIns="0" rtlCol="0">
            <a:noAutofit/>
          </a:bodyPr>
          <a:lstStyle>
            <a:lvl1pPr marL="189230" marR="0" lvl="0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67055" marR="0" lvl="1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944880" marR="0" lvl="2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322705" marR="0" lvl="3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701165" marR="0" lvl="4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98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15391" y="663086"/>
            <a:ext cx="6728952" cy="66118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98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415391" y="1424970"/>
            <a:ext cx="3275885" cy="8061905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67055" marR="0" lvl="1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44880" marR="0" lvl="2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22705" marR="0" lvl="3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701165" marR="0" lvl="4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3868458" y="1424970"/>
            <a:ext cx="3275885" cy="8061905"/>
          </a:xfrm>
        </p:spPr>
        <p:txBody>
          <a:bodyPr vert="horz" lIns="101600" tIns="0" rIns="82550" bIns="0" rtlCol="0">
            <a:normAutofit/>
          </a:bodyPr>
          <a:lstStyle>
            <a:lvl1pPr marL="189230" marR="0" lvl="0" indent="-18923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54654" y="1424970"/>
            <a:ext cx="589660" cy="8061905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98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15388" y="1424958"/>
            <a:ext cx="6093935" cy="8061905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15391" y="1424970"/>
            <a:ext cx="6728952" cy="806190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2"/>
          <p:cNvSpPr/>
          <p:nvPr>
            <p:custDataLst>
              <p:tags r:id="rId3"/>
            </p:custDataLst>
          </p:nvPr>
        </p:nvSpPr>
        <p:spPr>
          <a:xfrm flipH="1">
            <a:off x="881059" y="1787409"/>
            <a:ext cx="5839478" cy="6222325"/>
          </a:xfrm>
          <a:custGeom>
            <a:avLst/>
            <a:gdLst>
              <a:gd name="connsiteX0" fmla="*/ 0 w 9417722"/>
              <a:gd name="connsiteY0" fmla="*/ 0 h 4159257"/>
              <a:gd name="connsiteX1" fmla="*/ 8369342 w 9417722"/>
              <a:gd name="connsiteY1" fmla="*/ 0 h 4159257"/>
              <a:gd name="connsiteX2" fmla="*/ 9417722 w 9417722"/>
              <a:gd name="connsiteY2" fmla="*/ 1139148 h 4159257"/>
              <a:gd name="connsiteX3" fmla="*/ 9417722 w 9417722"/>
              <a:gd name="connsiteY3" fmla="*/ 4159257 h 4159257"/>
              <a:gd name="connsiteX4" fmla="*/ 1240530 w 9417722"/>
              <a:gd name="connsiteY4" fmla="*/ 4159257 h 4159257"/>
              <a:gd name="connsiteX5" fmla="*/ 0 w 9417722"/>
              <a:gd name="connsiteY5" fmla="*/ 2811324 h 415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17722" h="4159257">
                <a:moveTo>
                  <a:pt x="0" y="0"/>
                </a:moveTo>
                <a:lnTo>
                  <a:pt x="8369342" y="0"/>
                </a:lnTo>
                <a:lnTo>
                  <a:pt x="9417722" y="1139148"/>
                </a:lnTo>
                <a:lnTo>
                  <a:pt x="9417722" y="4159257"/>
                </a:lnTo>
                <a:lnTo>
                  <a:pt x="1240530" y="4159257"/>
                </a:lnTo>
                <a:lnTo>
                  <a:pt x="0" y="2811324"/>
                </a:lnTo>
                <a:close/>
              </a:path>
            </a:pathLst>
          </a:custGeom>
          <a:solidFill>
            <a:schemeClr val="accent1">
              <a:alpha val="69804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115"/>
          </a:p>
        </p:txBody>
      </p:sp>
      <p:sp>
        <p:nvSpPr>
          <p:cNvPr id="9" name="平行四边形 8"/>
          <p:cNvSpPr/>
          <p:nvPr>
            <p:custDataLst>
              <p:tags r:id="rId4"/>
            </p:custDataLst>
          </p:nvPr>
        </p:nvSpPr>
        <p:spPr>
          <a:xfrm>
            <a:off x="319711" y="4721360"/>
            <a:ext cx="1357985" cy="212794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10" name="平行四边形 9"/>
          <p:cNvSpPr/>
          <p:nvPr>
            <p:custDataLst>
              <p:tags r:id="rId5"/>
            </p:custDataLst>
          </p:nvPr>
        </p:nvSpPr>
        <p:spPr>
          <a:xfrm>
            <a:off x="518153" y="5039600"/>
            <a:ext cx="1357985" cy="212794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11" name="平行四边形 10"/>
          <p:cNvSpPr/>
          <p:nvPr>
            <p:custDataLst>
              <p:tags r:id="rId6"/>
            </p:custDataLst>
          </p:nvPr>
        </p:nvSpPr>
        <p:spPr>
          <a:xfrm>
            <a:off x="101977" y="5358791"/>
            <a:ext cx="1357985" cy="212794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13" name="平行四边形 12"/>
          <p:cNvSpPr/>
          <p:nvPr>
            <p:custDataLst>
              <p:tags r:id="rId7"/>
            </p:custDataLst>
          </p:nvPr>
        </p:nvSpPr>
        <p:spPr>
          <a:xfrm rot="10800000">
            <a:off x="5952457" y="5342641"/>
            <a:ext cx="1357985" cy="212794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14" name="平行四边形 13"/>
          <p:cNvSpPr/>
          <p:nvPr>
            <p:custDataLst>
              <p:tags r:id="rId8"/>
            </p:custDataLst>
          </p:nvPr>
        </p:nvSpPr>
        <p:spPr>
          <a:xfrm rot="10800000">
            <a:off x="5754015" y="5023451"/>
            <a:ext cx="1357985" cy="212794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15" name="平行四边形 14"/>
          <p:cNvSpPr/>
          <p:nvPr>
            <p:custDataLst>
              <p:tags r:id="rId9"/>
            </p:custDataLst>
          </p:nvPr>
        </p:nvSpPr>
        <p:spPr>
          <a:xfrm rot="10800000">
            <a:off x="6170191" y="4705210"/>
            <a:ext cx="1357985" cy="212794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cxnSp>
        <p:nvCxnSpPr>
          <p:cNvPr id="16" name="直线连接符 23"/>
          <p:cNvCxnSpPr/>
          <p:nvPr>
            <p:custDataLst>
              <p:tags r:id="rId10"/>
            </p:custDataLst>
          </p:nvPr>
        </p:nvCxnSpPr>
        <p:spPr>
          <a:xfrm flipH="1">
            <a:off x="876255" y="1871434"/>
            <a:ext cx="515632" cy="1261845"/>
          </a:xfrm>
          <a:prstGeom prst="line">
            <a:avLst/>
          </a:prstGeom>
          <a:ln w="28575">
            <a:solidFill>
              <a:schemeClr val="accent1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24"/>
          <p:cNvCxnSpPr/>
          <p:nvPr>
            <p:custDataLst>
              <p:tags r:id="rId11"/>
            </p:custDataLst>
          </p:nvPr>
        </p:nvCxnSpPr>
        <p:spPr>
          <a:xfrm flipH="1">
            <a:off x="6115777" y="6813586"/>
            <a:ext cx="515632" cy="1261845"/>
          </a:xfrm>
          <a:prstGeom prst="line">
            <a:avLst/>
          </a:prstGeom>
          <a:ln w="28575">
            <a:solidFill>
              <a:srgbClr val="2A56D6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822869" y="3403708"/>
            <a:ext cx="3576070" cy="2635231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30000"/>
              </a:lnSpc>
              <a:buNone/>
              <a:defRPr kumimoji="0" lang="zh-CN" altLang="en-US" sz="6615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5834" y="2557997"/>
            <a:ext cx="6520780" cy="4268076"/>
          </a:xfrm>
        </p:spPr>
        <p:txBody>
          <a:bodyPr anchor="b"/>
          <a:lstStyle>
            <a:lvl1pPr>
              <a:defRPr sz="372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5834" y="6866450"/>
            <a:ext cx="6520780" cy="2244480"/>
          </a:xfrm>
        </p:spPr>
        <p:txBody>
          <a:bodyPr/>
          <a:lstStyle>
            <a:lvl1pPr marL="0" indent="0">
              <a:buNone/>
              <a:defRPr sz="1490">
                <a:solidFill>
                  <a:schemeClr val="tx1">
                    <a:tint val="75000"/>
                  </a:schemeClr>
                </a:solidFill>
              </a:defRPr>
            </a:lvl1pPr>
            <a:lvl2pPr marL="283210" indent="0">
              <a:buNone/>
              <a:defRPr sz="1240">
                <a:solidFill>
                  <a:schemeClr val="tx1">
                    <a:tint val="75000"/>
                  </a:schemeClr>
                </a:solidFill>
              </a:defRPr>
            </a:lvl2pPr>
            <a:lvl3pPr marL="567055" indent="0">
              <a:buNone/>
              <a:defRPr sz="1115">
                <a:solidFill>
                  <a:schemeClr val="tx1">
                    <a:tint val="75000"/>
                  </a:schemeClr>
                </a:solidFill>
              </a:defRPr>
            </a:lvl3pPr>
            <a:lvl4pPr marL="850265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4pPr>
            <a:lvl5pPr marL="1134110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5pPr>
            <a:lvl6pPr marL="1417320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6pPr>
            <a:lvl7pPr marL="1701165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7pPr>
            <a:lvl8pPr marL="1984375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8pPr>
            <a:lvl9pPr marL="2268220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8016" y="2394113"/>
            <a:ext cx="3334103" cy="67714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848205" y="2394113"/>
            <a:ext cx="3334103" cy="67714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0757" y="546276"/>
            <a:ext cx="6520780" cy="198322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35925" y="2660781"/>
            <a:ext cx="3022130" cy="1232682"/>
          </a:xfrm>
        </p:spPr>
        <p:txBody>
          <a:bodyPr anchor="ctr" anchorCtr="0"/>
          <a:lstStyle>
            <a:lvl1pPr marL="0" indent="0">
              <a:buNone/>
              <a:defRPr sz="1735"/>
            </a:lvl1pPr>
            <a:lvl2pPr marL="283210" indent="0">
              <a:buNone/>
              <a:defRPr sz="1490"/>
            </a:lvl2pPr>
            <a:lvl3pPr marL="567055" indent="0">
              <a:buNone/>
              <a:defRPr sz="1240"/>
            </a:lvl3pPr>
            <a:lvl4pPr marL="850265" indent="0">
              <a:buNone/>
              <a:defRPr sz="1115"/>
            </a:lvl4pPr>
            <a:lvl5pPr marL="1134110" indent="0">
              <a:buNone/>
              <a:defRPr sz="1115"/>
            </a:lvl5pPr>
            <a:lvl6pPr marL="1417320" indent="0">
              <a:buNone/>
              <a:defRPr sz="1115"/>
            </a:lvl6pPr>
            <a:lvl7pPr marL="1701165" indent="0">
              <a:buNone/>
              <a:defRPr sz="1115"/>
            </a:lvl7pPr>
            <a:lvl8pPr marL="1984375" indent="0">
              <a:buNone/>
              <a:defRPr sz="1115"/>
            </a:lvl8pPr>
            <a:lvl9pPr marL="2268220" indent="0">
              <a:buNone/>
              <a:defRPr sz="11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925" y="3987763"/>
            <a:ext cx="3022130" cy="5272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879961" y="2660781"/>
            <a:ext cx="3037014" cy="1232682"/>
          </a:xfrm>
        </p:spPr>
        <p:txBody>
          <a:bodyPr anchor="ctr" anchorCtr="0"/>
          <a:lstStyle>
            <a:lvl1pPr marL="0" indent="0">
              <a:buNone/>
              <a:defRPr sz="1735"/>
            </a:lvl1pPr>
            <a:lvl2pPr marL="283210" indent="0">
              <a:buNone/>
              <a:defRPr sz="1490"/>
            </a:lvl2pPr>
            <a:lvl3pPr marL="567055" indent="0">
              <a:buNone/>
              <a:defRPr sz="1240"/>
            </a:lvl3pPr>
            <a:lvl4pPr marL="850265" indent="0">
              <a:buNone/>
              <a:defRPr sz="1115"/>
            </a:lvl4pPr>
            <a:lvl5pPr marL="1134110" indent="0">
              <a:buNone/>
              <a:defRPr sz="1115"/>
            </a:lvl5pPr>
            <a:lvl6pPr marL="1417320" indent="0">
              <a:buNone/>
              <a:defRPr sz="1115"/>
            </a:lvl6pPr>
            <a:lvl7pPr marL="1701165" indent="0">
              <a:buNone/>
              <a:defRPr sz="1115"/>
            </a:lvl7pPr>
            <a:lvl8pPr marL="1984375" indent="0">
              <a:buNone/>
              <a:defRPr sz="1115"/>
            </a:lvl8pPr>
            <a:lvl9pPr marL="2268220" indent="0">
              <a:buNone/>
              <a:defRPr sz="11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879961" y="3987763"/>
            <a:ext cx="3037014" cy="5272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0757" y="684032"/>
            <a:ext cx="2438402" cy="2394113"/>
          </a:xfrm>
        </p:spPr>
        <p:txBody>
          <a:bodyPr anchor="b"/>
          <a:lstStyle>
            <a:lvl1pPr>
              <a:defRPr sz="198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14123" y="1477320"/>
            <a:ext cx="3827415" cy="7291594"/>
          </a:xfrm>
        </p:spPr>
        <p:txBody>
          <a:bodyPr/>
          <a:lstStyle>
            <a:lvl1pPr>
              <a:defRPr sz="1985"/>
            </a:lvl1pPr>
            <a:lvl2pPr>
              <a:defRPr sz="1735"/>
            </a:lvl2pPr>
            <a:lvl3pPr>
              <a:defRPr sz="1490"/>
            </a:lvl3pPr>
            <a:lvl4pPr>
              <a:defRPr sz="1240"/>
            </a:lvl4pPr>
            <a:lvl5pPr>
              <a:defRPr sz="1240"/>
            </a:lvl5pPr>
            <a:lvl6pPr>
              <a:defRPr sz="1240"/>
            </a:lvl6pPr>
            <a:lvl7pPr>
              <a:defRPr sz="1240"/>
            </a:lvl7pPr>
            <a:lvl8pPr>
              <a:defRPr sz="1240"/>
            </a:lvl8pPr>
            <a:lvl9pPr>
              <a:defRPr sz="124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0757" y="3078145"/>
            <a:ext cx="2438402" cy="5702645"/>
          </a:xfrm>
        </p:spPr>
        <p:txBody>
          <a:bodyPr/>
          <a:lstStyle>
            <a:lvl1pPr marL="0" indent="0">
              <a:buNone/>
              <a:defRPr sz="990"/>
            </a:lvl1pPr>
            <a:lvl2pPr marL="283210" indent="0">
              <a:buNone/>
              <a:defRPr sz="870"/>
            </a:lvl2pPr>
            <a:lvl3pPr marL="567055" indent="0">
              <a:buNone/>
              <a:defRPr sz="745"/>
            </a:lvl3pPr>
            <a:lvl4pPr marL="850265" indent="0">
              <a:buNone/>
              <a:defRPr sz="620"/>
            </a:lvl4pPr>
            <a:lvl5pPr marL="1134110" indent="0">
              <a:buNone/>
              <a:defRPr sz="620"/>
            </a:lvl5pPr>
            <a:lvl6pPr marL="1417320" indent="0">
              <a:buNone/>
              <a:defRPr sz="620"/>
            </a:lvl6pPr>
            <a:lvl7pPr marL="1701165" indent="0">
              <a:buNone/>
              <a:defRPr sz="620"/>
            </a:lvl7pPr>
            <a:lvl8pPr marL="1984375" indent="0">
              <a:buNone/>
              <a:defRPr sz="620"/>
            </a:lvl8pPr>
            <a:lvl9pPr marL="2268220" indent="0">
              <a:buNone/>
              <a:defRPr sz="6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0757" y="684032"/>
            <a:ext cx="2582955" cy="2394113"/>
          </a:xfrm>
        </p:spPr>
        <p:txBody>
          <a:bodyPr anchor="b"/>
          <a:lstStyle>
            <a:lvl1pPr>
              <a:defRPr sz="198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214123" y="684034"/>
            <a:ext cx="3827415" cy="8084882"/>
          </a:xfrm>
        </p:spPr>
        <p:txBody>
          <a:bodyPr/>
          <a:lstStyle>
            <a:lvl1pPr marL="0" indent="0">
              <a:buNone/>
              <a:defRPr sz="1985"/>
            </a:lvl1pPr>
            <a:lvl2pPr marL="283210" indent="0">
              <a:buNone/>
              <a:defRPr sz="1735"/>
            </a:lvl2pPr>
            <a:lvl3pPr marL="567055" indent="0">
              <a:buNone/>
              <a:defRPr sz="1490"/>
            </a:lvl3pPr>
            <a:lvl4pPr marL="850265" indent="0">
              <a:buNone/>
              <a:defRPr sz="1240"/>
            </a:lvl4pPr>
            <a:lvl5pPr marL="1134110" indent="0">
              <a:buNone/>
              <a:defRPr sz="1240"/>
            </a:lvl5pPr>
            <a:lvl6pPr marL="1417320" indent="0">
              <a:buNone/>
              <a:defRPr sz="1240"/>
            </a:lvl6pPr>
            <a:lvl7pPr marL="1701165" indent="0">
              <a:buNone/>
              <a:defRPr sz="1240"/>
            </a:lvl7pPr>
            <a:lvl8pPr marL="1984375" indent="0">
              <a:buNone/>
              <a:defRPr sz="1240"/>
            </a:lvl8pPr>
            <a:lvl9pPr marL="2268220" indent="0">
              <a:buNone/>
              <a:defRPr sz="124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0757" y="3078145"/>
            <a:ext cx="2582955" cy="5702645"/>
          </a:xfrm>
        </p:spPr>
        <p:txBody>
          <a:bodyPr/>
          <a:lstStyle>
            <a:lvl1pPr marL="0" indent="0">
              <a:buNone/>
              <a:defRPr sz="1240"/>
            </a:lvl1pPr>
            <a:lvl2pPr marL="283210" indent="0">
              <a:buNone/>
              <a:defRPr sz="1115"/>
            </a:lvl2pPr>
            <a:lvl3pPr marL="567055" indent="0">
              <a:buNone/>
              <a:defRPr sz="990"/>
            </a:lvl3pPr>
            <a:lvl4pPr marL="850265" indent="0">
              <a:buNone/>
              <a:defRPr sz="870"/>
            </a:lvl4pPr>
            <a:lvl5pPr marL="1134110" indent="0">
              <a:buNone/>
              <a:defRPr sz="870"/>
            </a:lvl5pPr>
            <a:lvl6pPr marL="1417320" indent="0">
              <a:buNone/>
              <a:defRPr sz="870"/>
            </a:lvl6pPr>
            <a:lvl7pPr marL="1701165" indent="0">
              <a:buNone/>
              <a:defRPr sz="870"/>
            </a:lvl7pPr>
            <a:lvl8pPr marL="1984375" indent="0">
              <a:buNone/>
              <a:defRPr sz="870"/>
            </a:lvl8pPr>
            <a:lvl9pPr marL="2268220" indent="0">
              <a:buNone/>
              <a:defRPr sz="87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100.xml"/><Relationship Id="rId16" Type="http://schemas.openxmlformats.org/officeDocument/2006/relationships/tags" Target="../tags/tag99.xml"/><Relationship Id="rId15" Type="http://schemas.openxmlformats.org/officeDocument/2006/relationships/tags" Target="../tags/tag98.xml"/><Relationship Id="rId14" Type="http://schemas.openxmlformats.org/officeDocument/2006/relationships/tags" Target="../tags/tag97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378016" y="410895"/>
            <a:ext cx="6804292" cy="17100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378016" y="2394113"/>
            <a:ext cx="6804292" cy="6771446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78016" y="9343691"/>
            <a:ext cx="1764076" cy="71253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155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2583111" y="9343691"/>
            <a:ext cx="2394103" cy="71253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155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418233" y="9343691"/>
            <a:ext cx="1764076" cy="71253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155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75628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4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83210" lvl="0" indent="-283210" algn="l" defTabSz="756285" eaLnBrk="1" fontAlgn="base" latinLnBrk="0" hangingPunct="1">
        <a:lnSpc>
          <a:spcPct val="100000"/>
        </a:lnSpc>
        <a:spcBef>
          <a:spcPts val="80"/>
        </a:spcBef>
        <a:spcAft>
          <a:spcPct val="0"/>
        </a:spcAft>
        <a:buChar char="•"/>
        <a:defRPr sz="26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14045" lvl="1" indent="-236220" algn="l" defTabSz="756285" eaLnBrk="1" fontAlgn="base" latinLnBrk="0" hangingPunct="1">
        <a:lnSpc>
          <a:spcPct val="100000"/>
        </a:lnSpc>
        <a:spcBef>
          <a:spcPts val="80"/>
        </a:spcBef>
        <a:spcAft>
          <a:spcPct val="0"/>
        </a:spcAft>
        <a:buChar char="–"/>
        <a:defRPr sz="23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44880" lvl="2" indent="-189230" algn="l" defTabSz="756285" eaLnBrk="1" fontAlgn="base" latinLnBrk="0" hangingPunct="1">
        <a:lnSpc>
          <a:spcPct val="100000"/>
        </a:lnSpc>
        <a:spcBef>
          <a:spcPts val="80"/>
        </a:spcBef>
        <a:spcAft>
          <a:spcPct val="0"/>
        </a:spcAft>
        <a:buChar char="•"/>
        <a:defRPr sz="19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22705" lvl="3" indent="-189230" algn="l" defTabSz="756285" eaLnBrk="1" fontAlgn="base" latinLnBrk="0" hangingPunct="1">
        <a:lnSpc>
          <a:spcPct val="100000"/>
        </a:lnSpc>
        <a:spcBef>
          <a:spcPts val="80"/>
        </a:spcBef>
        <a:spcAft>
          <a:spcPct val="0"/>
        </a:spcAft>
        <a:buChar char="–"/>
        <a:defRPr sz="165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01165" lvl="4" indent="-189230" algn="l" defTabSz="756285" eaLnBrk="1" fontAlgn="base" latinLnBrk="0" hangingPunct="1">
        <a:lnSpc>
          <a:spcPct val="100000"/>
        </a:lnSpc>
        <a:spcBef>
          <a:spcPts val="80"/>
        </a:spcBef>
        <a:spcAft>
          <a:spcPct val="0"/>
        </a:spcAft>
        <a:buChar char="»"/>
        <a:defRPr sz="165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078990" lvl="5" indent="-189230" algn="l" defTabSz="756285" eaLnBrk="1" fontAlgn="base" latinLnBrk="0" hangingPunct="1">
        <a:lnSpc>
          <a:spcPct val="100000"/>
        </a:lnSpc>
        <a:spcBef>
          <a:spcPts val="80"/>
        </a:spcBef>
        <a:spcAft>
          <a:spcPct val="0"/>
        </a:spcAft>
        <a:buChar char="»"/>
        <a:defRPr sz="165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56815" lvl="6" indent="-189230" algn="l" defTabSz="756285" eaLnBrk="1" fontAlgn="base" latinLnBrk="0" hangingPunct="1">
        <a:lnSpc>
          <a:spcPct val="100000"/>
        </a:lnSpc>
        <a:spcBef>
          <a:spcPts val="80"/>
        </a:spcBef>
        <a:spcAft>
          <a:spcPct val="0"/>
        </a:spcAft>
        <a:buChar char="»"/>
        <a:defRPr sz="165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35275" lvl="7" indent="-189230" algn="l" defTabSz="756285" eaLnBrk="1" fontAlgn="base" latinLnBrk="0" hangingPunct="1">
        <a:lnSpc>
          <a:spcPct val="100000"/>
        </a:lnSpc>
        <a:spcBef>
          <a:spcPts val="80"/>
        </a:spcBef>
        <a:spcAft>
          <a:spcPct val="0"/>
        </a:spcAft>
        <a:buChar char="»"/>
        <a:defRPr sz="165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13100" lvl="8" indent="-189230" algn="l" defTabSz="756285" eaLnBrk="1" fontAlgn="base" latinLnBrk="0" hangingPunct="1">
        <a:lnSpc>
          <a:spcPct val="100000"/>
        </a:lnSpc>
        <a:spcBef>
          <a:spcPts val="80"/>
        </a:spcBef>
        <a:spcAft>
          <a:spcPct val="0"/>
        </a:spcAft>
        <a:buChar char="»"/>
        <a:defRPr sz="165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75628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77825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756285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13411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11935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88976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26822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64604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02387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15362" y="663080"/>
            <a:ext cx="6728952" cy="661186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15362" y="1424970"/>
            <a:ext cx="6728952" cy="806190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545486" y="9499468"/>
            <a:ext cx="1674141" cy="4739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2552134" y="9499468"/>
            <a:ext cx="2455406" cy="4739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5339020" y="9499468"/>
            <a:ext cx="1674141" cy="4739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1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650" rtl="0" eaLnBrk="1" fontAlgn="auto" latinLnBrk="0" hangingPunct="1">
        <a:lnSpc>
          <a:spcPct val="100000"/>
        </a:lnSpc>
        <a:spcBef>
          <a:spcPct val="0"/>
        </a:spcBef>
        <a:buNone/>
        <a:defRPr sz="1985" b="1" u="none" strike="noStrike" kern="1200" cap="none" spc="200" normalizeH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89230" indent="-189230" algn="l" defTabSz="7556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325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567055" indent="-189230" algn="l" defTabSz="7556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330960" algn="l"/>
        </a:tabLst>
        <a:defRPr sz="1325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944880" indent="-189230" algn="l" defTabSz="7556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325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322705" indent="-189230" algn="l" defTabSz="7556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325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1701165" indent="-189230" algn="l" defTabSz="7556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325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078990" indent="-189230" algn="l" defTabSz="755650" rtl="0" eaLnBrk="1" latinLnBrk="0" hangingPunct="1">
        <a:lnSpc>
          <a:spcPct val="90000"/>
        </a:lnSpc>
        <a:spcBef>
          <a:spcPct val="83000"/>
        </a:spcBef>
        <a:buFont typeface="Arial" panose="020B0604020202020204" pitchFamily="34" charset="0"/>
        <a:buChar char="•"/>
        <a:defRPr sz="1490" kern="1200">
          <a:solidFill>
            <a:schemeClr val="tx1"/>
          </a:solidFill>
          <a:latin typeface="+mn-lt"/>
          <a:ea typeface="+mn-ea"/>
          <a:cs typeface="+mn-cs"/>
        </a:defRPr>
      </a:lvl6pPr>
      <a:lvl7pPr marL="2456815" indent="-189230" algn="l" defTabSz="755650" rtl="0" eaLnBrk="1" latinLnBrk="0" hangingPunct="1">
        <a:lnSpc>
          <a:spcPct val="90000"/>
        </a:lnSpc>
        <a:spcBef>
          <a:spcPct val="83000"/>
        </a:spcBef>
        <a:buFont typeface="Arial" panose="020B0604020202020204" pitchFamily="34" charset="0"/>
        <a:buChar char="•"/>
        <a:defRPr sz="1490" kern="1200">
          <a:solidFill>
            <a:schemeClr val="tx1"/>
          </a:solidFill>
          <a:latin typeface="+mn-lt"/>
          <a:ea typeface="+mn-ea"/>
          <a:cs typeface="+mn-cs"/>
        </a:defRPr>
      </a:lvl7pPr>
      <a:lvl8pPr marL="2834640" indent="-189230" algn="l" defTabSz="755650" rtl="0" eaLnBrk="1" latinLnBrk="0" hangingPunct="1">
        <a:lnSpc>
          <a:spcPct val="90000"/>
        </a:lnSpc>
        <a:spcBef>
          <a:spcPct val="83000"/>
        </a:spcBef>
        <a:buFont typeface="Arial" panose="020B0604020202020204" pitchFamily="34" charset="0"/>
        <a:buChar char="•"/>
        <a:defRPr sz="1490" kern="1200">
          <a:solidFill>
            <a:schemeClr val="tx1"/>
          </a:solidFill>
          <a:latin typeface="+mn-lt"/>
          <a:ea typeface="+mn-ea"/>
          <a:cs typeface="+mn-cs"/>
        </a:defRPr>
      </a:lvl8pPr>
      <a:lvl9pPr marL="3213100" indent="-189230" algn="l" defTabSz="755650" rtl="0" eaLnBrk="1" latinLnBrk="0" hangingPunct="1">
        <a:lnSpc>
          <a:spcPct val="90000"/>
        </a:lnSpc>
        <a:spcBef>
          <a:spcPct val="83000"/>
        </a:spcBef>
        <a:buFont typeface="Arial" panose="020B0604020202020204" pitchFamily="34" charset="0"/>
        <a:buChar char="•"/>
        <a:defRPr sz="14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55650" rtl="0" eaLnBrk="1" latinLnBrk="0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1pPr>
      <a:lvl2pPr marL="377825" algn="l" defTabSz="755650" rtl="0" eaLnBrk="1" latinLnBrk="0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2pPr>
      <a:lvl3pPr marL="755650" algn="l" defTabSz="755650" rtl="0" eaLnBrk="1" latinLnBrk="0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3pPr>
      <a:lvl4pPr marL="1134110" algn="l" defTabSz="755650" rtl="0" eaLnBrk="1" latinLnBrk="0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4pPr>
      <a:lvl5pPr marL="1511935" algn="l" defTabSz="755650" rtl="0" eaLnBrk="1" latinLnBrk="0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5pPr>
      <a:lvl6pPr marL="1889760" algn="l" defTabSz="755650" rtl="0" eaLnBrk="1" latinLnBrk="0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6pPr>
      <a:lvl7pPr marL="2267585" algn="l" defTabSz="755650" rtl="0" eaLnBrk="1" latinLnBrk="0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7pPr>
      <a:lvl8pPr marL="2646045" algn="l" defTabSz="755650" rtl="0" eaLnBrk="1" latinLnBrk="0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8pPr>
      <a:lvl9pPr marL="3023870" algn="l" defTabSz="755650" rtl="0" eaLnBrk="1" latinLnBrk="0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5.jpeg"/><Relationship Id="rId1" Type="http://schemas.openxmlformats.org/officeDocument/2006/relationships/image" Target="../media/image64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1.jpeg"/><Relationship Id="rId1" Type="http://schemas.openxmlformats.org/officeDocument/2006/relationships/image" Target="../media/image70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4.jpeg"/><Relationship Id="rId1" Type="http://schemas.openxmlformats.org/officeDocument/2006/relationships/image" Target="../media/image7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8.jpeg"/><Relationship Id="rId1" Type="http://schemas.openxmlformats.org/officeDocument/2006/relationships/image" Target="../media/image7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9.jpeg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05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png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06.xml"/><Relationship Id="rId2" Type="http://schemas.openxmlformats.org/officeDocument/2006/relationships/image" Target="../media/image84.jpeg"/><Relationship Id="rId1" Type="http://schemas.openxmlformats.org/officeDocument/2006/relationships/image" Target="../media/image83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07.xml"/><Relationship Id="rId2" Type="http://schemas.openxmlformats.org/officeDocument/2006/relationships/image" Target="../media/image86.jpeg"/><Relationship Id="rId1" Type="http://schemas.openxmlformats.org/officeDocument/2006/relationships/image" Target="../media/image8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08.xml"/><Relationship Id="rId1" Type="http://schemas.openxmlformats.org/officeDocument/2006/relationships/image" Target="../media/image8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09.xml"/><Relationship Id="rId1" Type="http://schemas.openxmlformats.org/officeDocument/2006/relationships/image" Target="../media/image8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10.xml"/><Relationship Id="rId1" Type="http://schemas.openxmlformats.org/officeDocument/2006/relationships/image" Target="../media/image89.jpe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11.xml"/><Relationship Id="rId2" Type="http://schemas.openxmlformats.org/officeDocument/2006/relationships/image" Target="../media/image91.jpeg"/><Relationship Id="rId1" Type="http://schemas.openxmlformats.org/officeDocument/2006/relationships/image" Target="../media/image9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12.xml"/><Relationship Id="rId1" Type="http://schemas.openxmlformats.org/officeDocument/2006/relationships/image" Target="../media/image92.jpe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13.xml"/><Relationship Id="rId2" Type="http://schemas.openxmlformats.org/officeDocument/2006/relationships/image" Target="../media/image94.jpeg"/><Relationship Id="rId1" Type="http://schemas.openxmlformats.org/officeDocument/2006/relationships/image" Target="../media/image9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14.xml"/><Relationship Id="rId1" Type="http://schemas.openxmlformats.org/officeDocument/2006/relationships/image" Target="../media/image95.jpe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15.xml"/><Relationship Id="rId2" Type="http://schemas.openxmlformats.org/officeDocument/2006/relationships/image" Target="../media/image97.jpeg"/><Relationship Id="rId1" Type="http://schemas.openxmlformats.org/officeDocument/2006/relationships/image" Target="../media/image9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16.xml"/><Relationship Id="rId1" Type="http://schemas.openxmlformats.org/officeDocument/2006/relationships/image" Target="../media/image98.jpe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17.xml"/><Relationship Id="rId2" Type="http://schemas.openxmlformats.org/officeDocument/2006/relationships/image" Target="../media/image100.jpeg"/><Relationship Id="rId1" Type="http://schemas.openxmlformats.org/officeDocument/2006/relationships/image" Target="../media/image99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18.xml"/><Relationship Id="rId1" Type="http://schemas.openxmlformats.org/officeDocument/2006/relationships/image" Target="../media/image101.jpe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19.xml"/><Relationship Id="rId2" Type="http://schemas.openxmlformats.org/officeDocument/2006/relationships/image" Target="../media/image103.jpeg"/><Relationship Id="rId1" Type="http://schemas.openxmlformats.org/officeDocument/2006/relationships/image" Target="../media/image102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20.xml"/><Relationship Id="rId1" Type="http://schemas.openxmlformats.org/officeDocument/2006/relationships/image" Target="../media/image104.jpeg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21.xml"/><Relationship Id="rId2" Type="http://schemas.openxmlformats.org/officeDocument/2006/relationships/image" Target="../media/image106.jpeg"/><Relationship Id="rId1" Type="http://schemas.openxmlformats.org/officeDocument/2006/relationships/image" Target="../media/image105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22.xml"/><Relationship Id="rId1" Type="http://schemas.openxmlformats.org/officeDocument/2006/relationships/image" Target="../media/image107.jpeg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23.xml"/><Relationship Id="rId2" Type="http://schemas.openxmlformats.org/officeDocument/2006/relationships/image" Target="../media/image109.jpeg"/><Relationship Id="rId1" Type="http://schemas.openxmlformats.org/officeDocument/2006/relationships/image" Target="../media/image10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24.xml"/><Relationship Id="rId2" Type="http://schemas.openxmlformats.org/officeDocument/2006/relationships/image" Target="../media/image111.jpeg"/><Relationship Id="rId1" Type="http://schemas.openxmlformats.org/officeDocument/2006/relationships/image" Target="../media/image110.jpeg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25.xml"/><Relationship Id="rId2" Type="http://schemas.openxmlformats.org/officeDocument/2006/relationships/image" Target="../media/image113.jpeg"/><Relationship Id="rId1" Type="http://schemas.openxmlformats.org/officeDocument/2006/relationships/image" Target="../media/image112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26.xml"/><Relationship Id="rId1" Type="http://schemas.openxmlformats.org/officeDocument/2006/relationships/image" Target="../media/image114.jpeg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27.xml"/><Relationship Id="rId2" Type="http://schemas.openxmlformats.org/officeDocument/2006/relationships/image" Target="../media/image116.jpeg"/><Relationship Id="rId1" Type="http://schemas.openxmlformats.org/officeDocument/2006/relationships/image" Target="../media/image115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28.xml"/><Relationship Id="rId1" Type="http://schemas.openxmlformats.org/officeDocument/2006/relationships/image" Target="../media/image1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96828" y="4099947"/>
            <a:ext cx="6166655" cy="1166324"/>
          </a:xfrm>
        </p:spPr>
        <p:txBody>
          <a:bodyPr anchor="ctr"/>
          <a:p>
            <a:pPr defTabSz="914400">
              <a:buClrTx/>
              <a:buSzTx/>
              <a:buFontTx/>
            </a:pPr>
            <a:endParaRPr sz="3495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240945" y="5492987"/>
            <a:ext cx="5078422" cy="1390520"/>
          </a:xfrm>
        </p:spPr>
        <p:txBody>
          <a:bodyPr/>
          <a:p>
            <a:pPr defTabSz="914400">
              <a:buClrTx/>
              <a:buSzTx/>
              <a:buFontTx/>
            </a:pPr>
            <a:endParaRPr sz="254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8" name="图片 7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第一章  前缀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第一章  前缀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第一章  前缀后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C:\Users\Administrator\Desktop\新建文件夹\社会责任报告\10.jpg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3978" y="100648"/>
            <a:ext cx="7411085" cy="100577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" name="图片 8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84605" y="2393950"/>
            <a:ext cx="4989830" cy="67716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8" name="图片 7" descr="第二章  前缀 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第二章  前缀 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第二章  前缀后 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第二章  前缀后 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第三章  前缀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第三章  前缀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第三章  前缀后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第三章  前缀后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目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5" name="图片 4" descr="目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6" name="图片 5" descr="目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7" name="图片 6" descr="目录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商业计划书</a:t>
            </a:r>
            <a:endParaRPr lang="zh-CN" altLang="en-US"/>
          </a:p>
        </p:txBody>
      </p:sp>
      <p:sp>
        <p:nvSpPr>
          <p:cNvPr id="23" name="副标题 2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点击此处添加副标题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342222" y="3247695"/>
            <a:ext cx="662122" cy="220708"/>
          </a:xfrm>
          <a:prstGeom prst="rect">
            <a:avLst/>
          </a:prstGeom>
        </p:spPr>
      </p:pic>
      <p:pic>
        <p:nvPicPr>
          <p:cNvPr id="2" name="图片 1" descr="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第四章  前缀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第四章  前缀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第四章  前缀后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第四章  前缀后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C:\Users\Administrator\Desktop\新建文件夹\社会责任报告\59.jpg5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3660" y="100648"/>
            <a:ext cx="7411720" cy="10057765"/>
          </a:xfrm>
          <a:prstGeom prst="rect">
            <a:avLst/>
          </a:prstGeom>
        </p:spPr>
      </p:pic>
      <p:pic>
        <p:nvPicPr>
          <p:cNvPr id="2" name="图片 1" descr="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3" name="图片 2" descr="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2" name="图片 1" descr="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封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8" name="图片 7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  <p:pic>
        <p:nvPicPr>
          <p:cNvPr id="4" name="图片 3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00330"/>
            <a:ext cx="7411720" cy="100584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TEMPLATE_THUMBS_INDEX" val="1、8、15"/>
  <p:tag name="KSO_WM_TEMPLATE_SUBCATEGORY" val="0"/>
  <p:tag name="KSO_WM_UNIT_SHOW_EDIT_AREA_INDICATION" val="0"/>
  <p:tag name="KSO_WM_TAG_VERSION" val="1.0"/>
  <p:tag name="KSO_WM_BEAUTIFY_FLAG" val="#wm#"/>
  <p:tag name="KSO_WM_TEMPLATE_CATEGORY" val="custom"/>
  <p:tag name="KSO_WM_TEMPLATE_INDEX" val="20200236"/>
</p:tagLst>
</file>

<file path=ppt/tags/tag10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02.xml><?xml version="1.0" encoding="utf-8"?>
<p:tagLst xmlns:p="http://schemas.openxmlformats.org/presentationml/2006/main">
  <p:tag name="KSO_WM_UNIT_ISCONTENTSTITLE" val="0"/>
  <p:tag name="KSO_WM_UNIT_PRESET_TEXT" val="商业计划书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0236_1*a*1"/>
  <p:tag name="KSO_WM_TEMPLATE_CATEGORY" val="custom"/>
  <p:tag name="KSO_WM_TEMPLATE_INDEX" val="20200236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ISCONTENTSTITLE" val="0"/>
  <p:tag name="KSO_WM_UNIT_PRESET_TEXT" val="点击此处添加副标题"/>
  <p:tag name="KSO_WM_UNIT_NOCLEAR" val="0"/>
  <p:tag name="KSO_WM_UNIT_VALUE" val="10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0236_1*b*1"/>
  <p:tag name="KSO_WM_TEMPLATE_CATEGORY" val="custom"/>
  <p:tag name="KSO_WM_TEMPLATE_INDEX" val="20200236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VALUE" val="99*296"/>
  <p:tag name="KSO_WM_UNIT_HIGHLIGHT" val="0"/>
  <p:tag name="KSO_WM_UNIT_COMPATIBLE" val="0"/>
  <p:tag name="KSO_WM_UNIT_DIAGRAM_ISNUMVISUAL" val="0"/>
  <p:tag name="KSO_WM_UNIT_DIAGRAM_ISREFERUNIT" val="0"/>
  <p:tag name="KSO_WM_UNIT_TYPE" val="j"/>
  <p:tag name="KSO_WM_UNIT_INDEX" val="1"/>
  <p:tag name="KSO_WM_UNIT_ID" val="custom20200236_1*j*1"/>
  <p:tag name="KSO_WM_TEMPLATE_CATEGORY" val="custom"/>
  <p:tag name="KSO_WM_TEMPLATE_INDEX" val="20200236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TEMPLATE_THUMBS_INDEX" val="1、8、15"/>
  <p:tag name="KSO_WM_SLIDE_COVER_HASPICTURE" val="2"/>
  <p:tag name="KSO_WM_SLIDE_ID" val="custom20200236_1"/>
  <p:tag name="KSO_WM_TEMPLATE_SUBCATEGORY" val="0"/>
  <p:tag name="KSO_WM_SLIDE_TYPE" val="title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0236"/>
  <p:tag name="KSO_WM_SLIDE_LAYOUT" val="a_b_j"/>
  <p:tag name="KSO_WM_SLIDE_LAYOUT_CNT" val="1_1_1"/>
</p:tagLst>
</file>

<file path=ppt/tags/tag106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81"/>
  <p:tag name="KSO_WM_SLIDE_ID" val="diagram20200481_1"/>
  <p:tag name="KSO_WM_TEMPLATE_SUBCATEGORY" val="0"/>
  <p:tag name="KSO_WM_SLIDE_TYPE" val="text"/>
  <p:tag name="KSO_WM_SLIDE_SUBTYPE" val="pureTxt"/>
  <p:tag name="KSO_WM_SLIDE_ITEM_CNT" val="0"/>
  <p:tag name="KSO_WM_SLIDE_INDEX" val="1"/>
  <p:tag name="KSO_WM_UNIT_SHOW_EDIT_AREA_INDICATION" val="1"/>
  <p:tag name="KSO_WM_SLIDE_SIZE" val="420*274"/>
  <p:tag name="KSO_WM_SLIDE_POSITION" val="269*132"/>
  <p:tag name="KSO_WM_TAG_VERSION" val="1.0"/>
  <p:tag name="KSO_WM_SLIDE_LAYOUT" val="a_f"/>
  <p:tag name="KSO_WM_SLIDE_LAYOUT_CNT" val="1_1"/>
</p:tagLst>
</file>

<file path=ppt/tags/tag107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  <p:tag name="KSO_WM_SLIDE_ID" val="diagram20200432_1"/>
  <p:tag name="KSO_WM_TEMPLATE_SUBCATEGORY" val="0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960*506"/>
  <p:tag name="KSO_WM_SLIDE_POSITION" val="0*0"/>
  <p:tag name="KSO_WM_TAG_VERSION" val="1.0"/>
  <p:tag name="KSO_WM_SLIDE_LAYOUT" val="a_d_f"/>
  <p:tag name="KSO_WM_SLIDE_LAYOUT_CNT" val="1_1_1"/>
</p:tagLst>
</file>

<file path=ppt/tags/tag108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  <p:tag name="KSO_WM_SLIDE_ID" val="diagram20200432_1"/>
  <p:tag name="KSO_WM_TEMPLATE_SUBCATEGORY" val="0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960*506"/>
  <p:tag name="KSO_WM_SLIDE_POSITION" val="0*0"/>
  <p:tag name="KSO_WM_TAG_VERSION" val="1.0"/>
  <p:tag name="KSO_WM_SLIDE_LAYOUT" val="a_d_f"/>
  <p:tag name="KSO_WM_SLIDE_LAYOUT_CNT" val="1_1_1"/>
</p:tagLst>
</file>

<file path=ppt/tags/tag109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  <p:tag name="KSO_WM_SLIDE_ID" val="diagram20200432_1"/>
  <p:tag name="KSO_WM_TEMPLATE_SUBCATEGORY" val="0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960*506"/>
  <p:tag name="KSO_WM_SLIDE_POSITION" val="0*0"/>
  <p:tag name="KSO_WM_TAG_VERSION" val="1.0"/>
  <p:tag name="KSO_WM_SLIDE_LAYOUT" val="a_d_f"/>
  <p:tag name="KSO_WM_SLIDE_LAYOUT_CNT" val="1_1_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  <p:tag name="KSO_WM_SLIDE_ID" val="diagram20200432_1"/>
  <p:tag name="KSO_WM_TEMPLATE_SUBCATEGORY" val="0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960*506"/>
  <p:tag name="KSO_WM_SLIDE_POSITION" val="0*0"/>
  <p:tag name="KSO_WM_TAG_VERSION" val="1.0"/>
  <p:tag name="KSO_WM_SLIDE_LAYOUT" val="a_d_f"/>
  <p:tag name="KSO_WM_SLIDE_LAYOUT_CNT" val="1_1_1"/>
</p:tagLst>
</file>

<file path=ppt/tags/tag111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  <p:tag name="KSO_WM_SLIDE_ID" val="diagram20200432_1"/>
  <p:tag name="KSO_WM_TEMPLATE_SUBCATEGORY" val="0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960*506"/>
  <p:tag name="KSO_WM_SLIDE_POSITION" val="0*0"/>
  <p:tag name="KSO_WM_TAG_VERSION" val="1.0"/>
  <p:tag name="KSO_WM_SLIDE_LAYOUT" val="a_d_f"/>
  <p:tag name="KSO_WM_SLIDE_LAYOUT_CNT" val="1_1_1"/>
</p:tagLst>
</file>

<file path=ppt/tags/tag112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  <p:tag name="KSO_WM_SLIDE_ID" val="diagram20200432_1"/>
  <p:tag name="KSO_WM_TEMPLATE_SUBCATEGORY" val="0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960*506"/>
  <p:tag name="KSO_WM_SLIDE_POSITION" val="0*0"/>
  <p:tag name="KSO_WM_TAG_VERSION" val="1.0"/>
  <p:tag name="KSO_WM_SLIDE_LAYOUT" val="a_d_f"/>
  <p:tag name="KSO_WM_SLIDE_LAYOUT_CNT" val="1_1_1"/>
</p:tagLst>
</file>

<file path=ppt/tags/tag113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1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15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16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17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18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19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21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22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23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2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25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26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27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28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3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236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236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A236">
      <a:dk1>
        <a:srgbClr val="000000"/>
      </a:dk1>
      <a:lt1>
        <a:srgbClr val="FFFFFF"/>
      </a:lt1>
      <a:dk2>
        <a:srgbClr val="4B73D4"/>
      </a:dk2>
      <a:lt2>
        <a:srgbClr val="FFFFFF"/>
      </a:lt2>
      <a:accent1>
        <a:srgbClr val="2A56D6"/>
      </a:accent1>
      <a:accent2>
        <a:srgbClr val="FFC000"/>
      </a:accent2>
      <a:accent3>
        <a:srgbClr val="30DFFF"/>
      </a:accent3>
      <a:accent4>
        <a:srgbClr val="3CF1F0"/>
      </a:accent4>
      <a:accent5>
        <a:srgbClr val="9FF3F1"/>
      </a:accent5>
      <a:accent6>
        <a:srgbClr val="40EDCA"/>
      </a:accent6>
      <a:hlink>
        <a:srgbClr val="304FFE"/>
      </a:hlink>
      <a:folHlink>
        <a:srgbClr val="492067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WPS 演示</Application>
  <PresentationFormat/>
  <Paragraphs>4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74</vt:i4>
      </vt:variant>
    </vt:vector>
  </HeadingPairs>
  <TitlesOfParts>
    <vt:vector size="86" baseType="lpstr">
      <vt:lpstr>Arial</vt:lpstr>
      <vt:lpstr>宋体</vt:lpstr>
      <vt:lpstr>Wingdings</vt:lpstr>
      <vt:lpstr>微软雅黑</vt:lpstr>
      <vt:lpstr>Arial</vt:lpstr>
      <vt:lpstr>微软雅黑 Light</vt:lpstr>
      <vt:lpstr>汉仪旗黑-85S</vt:lpstr>
      <vt:lpstr>Arial Unicode MS</vt:lpstr>
      <vt:lpstr>Calibri</vt:lpstr>
      <vt:lpstr>黑体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商业计划书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大虾</cp:lastModifiedBy>
  <cp:revision>16</cp:revision>
  <dcterms:created xsi:type="dcterms:W3CDTF">2019-03-30T08:55:00Z</dcterms:created>
  <dcterms:modified xsi:type="dcterms:W3CDTF">2019-05-05T01:30:27Z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KSORubyTemplateID">
    <vt:lpwstr>2</vt:lpwstr>
  </property>
</Properties>
</file>